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2" r:id="rId16"/>
    <p:sldId id="271" r:id="rId17"/>
    <p:sldId id="270"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4E0E6A9-C477-4C71-B37F-4EA9DE2784E7}"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417352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4E0E6A9-C477-4C71-B37F-4EA9DE2784E7}"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43409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4E0E6A9-C477-4C71-B37F-4EA9DE2784E7}"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303148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4E0E6A9-C477-4C71-B37F-4EA9DE2784E7}"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106079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4E0E6A9-C477-4C71-B37F-4EA9DE2784E7}"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373435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4E0E6A9-C477-4C71-B37F-4EA9DE2784E7}" type="datetimeFigureOut">
              <a:rPr lang="nl-NL" smtClean="0"/>
              <a:t>21-11-2019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137536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4E0E6A9-C477-4C71-B37F-4EA9DE2784E7}" type="datetimeFigureOut">
              <a:rPr lang="nl-NL" smtClean="0"/>
              <a:t>21-11-2019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213938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4E0E6A9-C477-4C71-B37F-4EA9DE2784E7}" type="datetimeFigureOut">
              <a:rPr lang="nl-NL" smtClean="0"/>
              <a:t>21-11-2019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354687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4E0E6A9-C477-4C71-B37F-4EA9DE2784E7}" type="datetimeFigureOut">
              <a:rPr lang="nl-NL" smtClean="0"/>
              <a:t>21-11-2019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74483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4E0E6A9-C477-4C71-B37F-4EA9DE2784E7}" type="datetimeFigureOut">
              <a:rPr lang="nl-NL" smtClean="0"/>
              <a:t>21-11-2019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14332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4E0E6A9-C477-4C71-B37F-4EA9DE2784E7}" type="datetimeFigureOut">
              <a:rPr lang="nl-NL" smtClean="0"/>
              <a:t>21-11-2019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10501F-C84A-4AC8-BDBF-56A126ED17CD}" type="slidenum">
              <a:rPr lang="nl-NL" smtClean="0"/>
              <a:t>‹nr.›</a:t>
            </a:fld>
            <a:endParaRPr lang="nl-NL"/>
          </a:p>
        </p:txBody>
      </p:sp>
    </p:spTree>
    <p:extLst>
      <p:ext uri="{BB962C8B-B14F-4D97-AF65-F5344CB8AC3E}">
        <p14:creationId xmlns:p14="http://schemas.microsoft.com/office/powerpoint/2010/main" val="65920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0E6A9-C477-4C71-B37F-4EA9DE2784E7}" type="datetimeFigureOut">
              <a:rPr lang="nl-NL" smtClean="0"/>
              <a:t>21-11-2019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0501F-C84A-4AC8-BDBF-56A126ED17CD}" type="slidenum">
              <a:rPr lang="nl-NL" smtClean="0"/>
              <a:t>‹nr.›</a:t>
            </a:fld>
            <a:endParaRPr lang="nl-NL"/>
          </a:p>
        </p:txBody>
      </p:sp>
    </p:spTree>
    <p:extLst>
      <p:ext uri="{BB962C8B-B14F-4D97-AF65-F5344CB8AC3E}">
        <p14:creationId xmlns:p14="http://schemas.microsoft.com/office/powerpoint/2010/main" val="1654983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vtwonen.nl/tuinieren/tuinverlichting/lichtplan-mak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60648"/>
            <a:ext cx="7772400" cy="1470025"/>
          </a:xfrm>
        </p:spPr>
        <p:txBody>
          <a:bodyPr/>
          <a:lstStyle/>
          <a:p>
            <a:r>
              <a:rPr lang="nl-NL" dirty="0"/>
              <a:t>Soorten tuinverlichting</a:t>
            </a:r>
          </a:p>
        </p:txBody>
      </p:sp>
      <p:sp>
        <p:nvSpPr>
          <p:cNvPr id="3" name="Ondertitel 2"/>
          <p:cNvSpPr>
            <a:spLocks noGrp="1"/>
          </p:cNvSpPr>
          <p:nvPr>
            <p:ph type="subTitle" idx="1"/>
          </p:nvPr>
        </p:nvSpPr>
        <p:spPr/>
        <p:txBody>
          <a:bodyPr/>
          <a:lstStyle/>
          <a:p>
            <a:endParaRPr lang="nl-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776864" cy="437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98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Voordelen van led tuinverlichting</a:t>
            </a:r>
            <a:br>
              <a:rPr lang="nl-NL" b="1" dirty="0"/>
            </a:br>
            <a:endParaRPr lang="nl-NL" dirty="0"/>
          </a:p>
        </p:txBody>
      </p:sp>
      <p:sp>
        <p:nvSpPr>
          <p:cNvPr id="3" name="Tijdelijke aanduiding voor inhoud 2"/>
          <p:cNvSpPr>
            <a:spLocks noGrp="1"/>
          </p:cNvSpPr>
          <p:nvPr>
            <p:ph idx="1"/>
          </p:nvPr>
        </p:nvSpPr>
        <p:spPr/>
        <p:txBody>
          <a:bodyPr>
            <a:normAutofit lnSpcReduction="10000"/>
          </a:bodyPr>
          <a:lstStyle/>
          <a:p>
            <a:r>
              <a:rPr lang="nl-NL" dirty="0"/>
              <a:t>Goede vervanger voor de traditionele gloei- of halogeenlamp.</a:t>
            </a:r>
          </a:p>
          <a:p>
            <a:r>
              <a:rPr lang="nl-NL" dirty="0"/>
              <a:t>Led is duurzaam, een led-lamp kan wel zo’n vijftien jaar meegaan.</a:t>
            </a:r>
          </a:p>
          <a:p>
            <a:r>
              <a:rPr lang="nl-NL" dirty="0"/>
              <a:t>Led is energiezuinig.</a:t>
            </a:r>
          </a:p>
          <a:p>
            <a:r>
              <a:rPr lang="nl-NL" dirty="0"/>
              <a:t>Het is uiteindelijk goedkoper.</a:t>
            </a:r>
          </a:p>
          <a:p>
            <a:r>
              <a:rPr lang="nl-NL" dirty="0"/>
              <a:t>Er zijn led buitenlampen verkrijgbaar op basis van laagspanning, 12 volt. Deze kun je eenvoudig zelf installeren.</a:t>
            </a:r>
          </a:p>
        </p:txBody>
      </p:sp>
    </p:spTree>
    <p:extLst>
      <p:ext uri="{BB962C8B-B14F-4D97-AF65-F5344CB8AC3E}">
        <p14:creationId xmlns:p14="http://schemas.microsoft.com/office/powerpoint/2010/main" val="117570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Halogeen lampen</a:t>
            </a:r>
          </a:p>
        </p:txBody>
      </p:sp>
      <p:sp>
        <p:nvSpPr>
          <p:cNvPr id="3" name="Tijdelijke aanduiding voor inhoud 2"/>
          <p:cNvSpPr>
            <a:spLocks noGrp="1"/>
          </p:cNvSpPr>
          <p:nvPr>
            <p:ph idx="1"/>
          </p:nvPr>
        </p:nvSpPr>
        <p:spPr/>
        <p:txBody>
          <a:bodyPr>
            <a:normAutofit lnSpcReduction="10000"/>
          </a:bodyPr>
          <a:lstStyle/>
          <a:p>
            <a:r>
              <a:rPr lang="nl-NL" dirty="0"/>
              <a:t>Kleur  licht: zeer warm wit</a:t>
            </a:r>
          </a:p>
          <a:p>
            <a:r>
              <a:rPr lang="nl-NL" dirty="0"/>
              <a:t>De halogeenlamp brandt direct op volle sterkte.</a:t>
            </a:r>
          </a:p>
          <a:p>
            <a:r>
              <a:rPr lang="nl-NL" dirty="0"/>
              <a:t>Halogeenlampen zijn relatief goedkoop in aanschaf.</a:t>
            </a:r>
          </a:p>
          <a:p>
            <a:r>
              <a:rPr lang="nl-NL" dirty="0"/>
              <a:t>De halogeen gaat tot 40% langer mee dan een gloeilamp.</a:t>
            </a:r>
          </a:p>
          <a:p>
            <a:r>
              <a:rPr lang="nl-NL" dirty="0"/>
              <a:t>Halogeen heeft een goede lichtsterkte en een breed bereik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0648"/>
            <a:ext cx="1882899" cy="188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87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Nadelen Halogeen</a:t>
            </a:r>
          </a:p>
        </p:txBody>
      </p:sp>
      <p:sp>
        <p:nvSpPr>
          <p:cNvPr id="3" name="Tijdelijke aanduiding voor inhoud 2"/>
          <p:cNvSpPr>
            <a:spLocks noGrp="1"/>
          </p:cNvSpPr>
          <p:nvPr>
            <p:ph idx="1"/>
          </p:nvPr>
        </p:nvSpPr>
        <p:spPr/>
        <p:txBody>
          <a:bodyPr>
            <a:normAutofit/>
          </a:bodyPr>
          <a:lstStyle/>
          <a:p>
            <a:r>
              <a:rPr lang="nl-NL" dirty="0"/>
              <a:t>Energievreters in vergelijking met spaarlampen of led-verlichting.</a:t>
            </a:r>
          </a:p>
          <a:p>
            <a:r>
              <a:rPr lang="nl-NL" dirty="0"/>
              <a:t>Om halogeenlampen op het lichtnet aan te sluiten, is altijd een transformator nodig.</a:t>
            </a:r>
          </a:p>
          <a:p>
            <a:r>
              <a:rPr lang="nl-NL" dirty="0"/>
              <a:t>Halogeenlampen worden snel heet en kunnen niet worden aangeraakt tijdens of vlak na het branden.</a:t>
            </a:r>
          </a:p>
        </p:txBody>
      </p:sp>
    </p:spTree>
    <p:extLst>
      <p:ext uri="{BB962C8B-B14F-4D97-AF65-F5344CB8AC3E}">
        <p14:creationId xmlns:p14="http://schemas.microsoft.com/office/powerpoint/2010/main" val="368766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Gloeilamp</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777" y="188640"/>
            <a:ext cx="2005017" cy="168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normAutofit fontScale="92500" lnSpcReduction="20000"/>
          </a:bodyPr>
          <a:lstStyle/>
          <a:p>
            <a:r>
              <a:rPr lang="nl-NL" dirty="0"/>
              <a:t>Omdat veel energieverbruik slecht is voor het milieu en er inmiddels al verschillende energiezuinige alternatieven voorhanden zijn, besloot de Europese Unie om de productie van gloeilampen te verbieden. </a:t>
            </a:r>
          </a:p>
          <a:p>
            <a:endParaRPr lang="nl-NL" dirty="0"/>
          </a:p>
          <a:p>
            <a:r>
              <a:rPr lang="nl-NL" dirty="0"/>
              <a:t>In Nederland zijn vanaf 2012 geen gloeilampen meer verkrijgbaar.</a:t>
            </a:r>
          </a:p>
          <a:p>
            <a:endParaRPr lang="nl-NL" dirty="0"/>
          </a:p>
          <a:p>
            <a:r>
              <a:rPr lang="nl-NL" dirty="0"/>
              <a:t>Het rendement van de lamp is erg laag. Ongeveer 93 % van de energie komt als warmte vrij.</a:t>
            </a:r>
          </a:p>
          <a:p>
            <a:endParaRPr lang="nl-NL" dirty="0"/>
          </a:p>
        </p:txBody>
      </p:sp>
    </p:spTree>
    <p:extLst>
      <p:ext uri="{BB962C8B-B14F-4D97-AF65-F5344CB8AC3E}">
        <p14:creationId xmlns:p14="http://schemas.microsoft.com/office/powerpoint/2010/main" val="23807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60648"/>
            <a:ext cx="2262188"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a:t>Spaarlamp</a:t>
            </a:r>
          </a:p>
        </p:txBody>
      </p:sp>
      <p:sp>
        <p:nvSpPr>
          <p:cNvPr id="3" name="Tijdelijke aanduiding voor inhoud 2"/>
          <p:cNvSpPr>
            <a:spLocks noGrp="1"/>
          </p:cNvSpPr>
          <p:nvPr>
            <p:ph idx="1"/>
          </p:nvPr>
        </p:nvSpPr>
        <p:spPr/>
        <p:txBody>
          <a:bodyPr>
            <a:normAutofit fontScale="85000" lnSpcReduction="10000"/>
          </a:bodyPr>
          <a:lstStyle/>
          <a:p>
            <a:r>
              <a:rPr lang="nl-NL" dirty="0"/>
              <a:t>Het duurt vaak wat langer voor de lamp op volle sterkte is. Minder handig voor ruimtes waar u vaak maar voor korte tijd bent.</a:t>
            </a:r>
          </a:p>
          <a:p>
            <a:r>
              <a:rPr lang="nl-NL" dirty="0"/>
              <a:t>De meeste spaarlampen zijn niet </a:t>
            </a:r>
            <a:r>
              <a:rPr lang="nl-NL" dirty="0" err="1"/>
              <a:t>dimbaar</a:t>
            </a:r>
            <a:r>
              <a:rPr lang="nl-NL" dirty="0"/>
              <a:t> en ze slijten van veel in- en uitschakelen.</a:t>
            </a:r>
          </a:p>
          <a:p>
            <a:r>
              <a:rPr lang="nl-NL" dirty="0"/>
              <a:t>De witte kleur van het spaarlamplicht wordt soms als minder prettig of minder gezellig ervaren dan het licht van de gloeilamp.</a:t>
            </a:r>
          </a:p>
          <a:p>
            <a:r>
              <a:rPr lang="nl-NL" dirty="0"/>
              <a:t>Spaarlampen bevatten een kleine hoeveelheid kwik. Dit komt alleen vrij als de lamp breekt, maar is schadelijk voor de gezondheid en het milieu.</a:t>
            </a:r>
          </a:p>
        </p:txBody>
      </p:sp>
    </p:spTree>
    <p:extLst>
      <p:ext uri="{BB962C8B-B14F-4D97-AF65-F5344CB8AC3E}">
        <p14:creationId xmlns:p14="http://schemas.microsoft.com/office/powerpoint/2010/main" val="323431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TL verlichting</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47" r="3633" b="23225"/>
          <a:stretch/>
        </p:blipFill>
        <p:spPr bwMode="auto">
          <a:xfrm>
            <a:off x="4355976" y="4069432"/>
            <a:ext cx="4507877" cy="203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normAutofit/>
          </a:bodyPr>
          <a:lstStyle/>
          <a:p>
            <a:r>
              <a:rPr lang="nl-NL" dirty="0"/>
              <a:t>Het rendement is redelijk;</a:t>
            </a:r>
          </a:p>
          <a:p>
            <a:r>
              <a:rPr lang="nl-NL" dirty="0"/>
              <a:t>Wit-blauw licht (koel)</a:t>
            </a:r>
          </a:p>
          <a:p>
            <a:r>
              <a:rPr lang="nl-NL" dirty="0"/>
              <a:t>Een tl-buis kan uitsluitend in betrekkelijk geringe vermogens worden gemaakt. (40-65 watt). </a:t>
            </a:r>
          </a:p>
          <a:p>
            <a:r>
              <a:rPr lang="nl-NL" dirty="0"/>
              <a:t>Relatief goedkoop;</a:t>
            </a:r>
          </a:p>
          <a:p>
            <a:r>
              <a:rPr lang="nl-NL" dirty="0"/>
              <a:t>Staan onder druk (kwik).</a:t>
            </a:r>
          </a:p>
          <a:p>
            <a:endParaRPr lang="nl-NL" dirty="0"/>
          </a:p>
        </p:txBody>
      </p:sp>
    </p:spTree>
    <p:extLst>
      <p:ext uri="{BB962C8B-B14F-4D97-AF65-F5344CB8AC3E}">
        <p14:creationId xmlns:p14="http://schemas.microsoft.com/office/powerpoint/2010/main" val="89871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a:t>
            </a:r>
          </a:p>
        </p:txBody>
      </p:sp>
      <p:sp>
        <p:nvSpPr>
          <p:cNvPr id="3" name="Tijdelijke aanduiding voor inhoud 2"/>
          <p:cNvSpPr>
            <a:spLocks noGrp="1"/>
          </p:cNvSpPr>
          <p:nvPr>
            <p:ph idx="1"/>
          </p:nvPr>
        </p:nvSpPr>
        <p:spPr/>
        <p:txBody>
          <a:bodyPr>
            <a:normAutofit fontScale="77500" lnSpcReduction="20000"/>
          </a:bodyPr>
          <a:lstStyle/>
          <a:p>
            <a:r>
              <a:rPr lang="nl-NL" b="1" dirty="0"/>
              <a:t>Basisverlichting</a:t>
            </a:r>
            <a:r>
              <a:rPr lang="nl-NL" dirty="0"/>
              <a:t> : De basisverlichting zorgt voor een regelmatig verspreid licht in huis en is het eerste licht dat je aandoet als je een ruimte binnenkomt</a:t>
            </a:r>
          </a:p>
          <a:p>
            <a:endParaRPr lang="nl-NL" dirty="0"/>
          </a:p>
          <a:p>
            <a:r>
              <a:rPr lang="nl-NL" b="1" dirty="0"/>
              <a:t>Sfeerverlichting</a:t>
            </a:r>
            <a:r>
              <a:rPr lang="nl-NL" dirty="0"/>
              <a:t>: Gezelligheid in huis en tuin bereik je door het toepassen van sfeerverlichting of schemerverlichting</a:t>
            </a:r>
          </a:p>
          <a:p>
            <a:endParaRPr lang="nl-NL" dirty="0"/>
          </a:p>
          <a:p>
            <a:r>
              <a:rPr lang="nl-NL" b="1" dirty="0"/>
              <a:t>Functie verlichting: </a:t>
            </a:r>
            <a:r>
              <a:rPr lang="nl-NL" dirty="0"/>
              <a:t>Functionele verlichting of accentverlichting gebruik je wanneer er gericht licht nodig is. Denk hierbij aan de keukenverlichting boven het aanrecht, de lamp(en) boven de eettafel, de leeslamp bij stoel of bank en de bureaulamp, maar ook aan spotjes die een schilderij of kunstvoorwerp belichten.</a:t>
            </a:r>
          </a:p>
        </p:txBody>
      </p:sp>
    </p:spTree>
    <p:extLst>
      <p:ext uri="{BB962C8B-B14F-4D97-AF65-F5344CB8AC3E}">
        <p14:creationId xmlns:p14="http://schemas.microsoft.com/office/powerpoint/2010/main" val="241758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fontScale="77500" lnSpcReduction="20000"/>
          </a:bodyPr>
          <a:lstStyle/>
          <a:p>
            <a:r>
              <a:rPr lang="nl-NL" dirty="0"/>
              <a:t>Maak een groepje van 3 personen en maak foto’s van minimaal  10 verschillende soorten verlichting in de school.</a:t>
            </a:r>
          </a:p>
          <a:p>
            <a:endParaRPr lang="nl-NL" dirty="0"/>
          </a:p>
          <a:p>
            <a:r>
              <a:rPr lang="nl-NL" dirty="0"/>
              <a:t>Beschrijf van elke soort wat de functie van het licht heeft (sfeer, basis of functioneel);</a:t>
            </a:r>
          </a:p>
          <a:p>
            <a:endParaRPr lang="nl-NL" dirty="0"/>
          </a:p>
          <a:p>
            <a:r>
              <a:rPr lang="nl-NL" dirty="0"/>
              <a:t>Noem van elk soort verlichting een voor- en een nadeel. </a:t>
            </a:r>
          </a:p>
          <a:p>
            <a:endParaRPr lang="nl-NL" dirty="0"/>
          </a:p>
          <a:p>
            <a:r>
              <a:rPr lang="nl-NL" dirty="0"/>
              <a:t>Inventariseer wat de meest verkochte lampen zijn op jullie leerbedrijf en geef aan waarom?</a:t>
            </a:r>
          </a:p>
          <a:p>
            <a:endParaRPr lang="nl-NL" dirty="0"/>
          </a:p>
          <a:p>
            <a:endParaRPr lang="nl-NL" dirty="0"/>
          </a:p>
        </p:txBody>
      </p:sp>
    </p:spTree>
    <p:extLst>
      <p:ext uri="{BB962C8B-B14F-4D97-AF65-F5344CB8AC3E}">
        <p14:creationId xmlns:p14="http://schemas.microsoft.com/office/powerpoint/2010/main" val="47631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Inleiding</a:t>
            </a:r>
          </a:p>
        </p:txBody>
      </p:sp>
      <p:sp>
        <p:nvSpPr>
          <p:cNvPr id="3" name="Tijdelijke aanduiding voor inhoud 2"/>
          <p:cNvSpPr>
            <a:spLocks noGrp="1"/>
          </p:cNvSpPr>
          <p:nvPr>
            <p:ph idx="1"/>
          </p:nvPr>
        </p:nvSpPr>
        <p:spPr/>
        <p:txBody>
          <a:bodyPr/>
          <a:lstStyle/>
          <a:p>
            <a:r>
              <a:rPr lang="nl-NL" dirty="0"/>
              <a:t>Bij het kiezen van de juiste tuinverlichting zijn er een aantal zaken waar je rekening mee moet houden. Maak daarom altijd eerst een </a:t>
            </a:r>
            <a:r>
              <a:rPr lang="nl-NL" dirty="0">
                <a:hlinkClick r:id="rId2"/>
              </a:rPr>
              <a:t>lichtplan</a:t>
            </a:r>
            <a:r>
              <a:rPr lang="nl-NL" dirty="0"/>
              <a:t>, zodat je de juiste keuzes kunt maken. Er zijn veel soorten armaturen verkrijgbaar die erg kunnen verschillen in lichtintensiteit en bereik.</a:t>
            </a:r>
          </a:p>
        </p:txBody>
      </p:sp>
    </p:spTree>
    <p:extLst>
      <p:ext uri="{BB962C8B-B14F-4D97-AF65-F5344CB8AC3E}">
        <p14:creationId xmlns:p14="http://schemas.microsoft.com/office/powerpoint/2010/main" val="204018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Lichtplan</a:t>
            </a:r>
          </a:p>
        </p:txBody>
      </p:sp>
      <p:sp>
        <p:nvSpPr>
          <p:cNvPr id="3" name="Tijdelijke aanduiding voor inhoud 2"/>
          <p:cNvSpPr>
            <a:spLocks noGrp="1"/>
          </p:cNvSpPr>
          <p:nvPr>
            <p:ph idx="1"/>
          </p:nvPr>
        </p:nvSpPr>
        <p:spPr/>
        <p:txBody>
          <a:bodyPr/>
          <a:lstStyle/>
          <a:p>
            <a:r>
              <a:rPr lang="nl-NL" dirty="0"/>
              <a:t>Wil je optimaal genieten van je tuin? Dan mag de juiste verlichting niet ontbreken. Een goed lichtplan maakt de keuze voor de juiste verlichting gemakkelijker en zorgt voor een resultaat dat echt voldoet aan je wensen.</a:t>
            </a:r>
          </a:p>
        </p:txBody>
      </p:sp>
    </p:spTree>
    <p:extLst>
      <p:ext uri="{BB962C8B-B14F-4D97-AF65-F5344CB8AC3E}">
        <p14:creationId xmlns:p14="http://schemas.microsoft.com/office/powerpoint/2010/main" val="384278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5 stappen voor het maken van een lichtplan</a:t>
            </a:r>
          </a:p>
        </p:txBody>
      </p:sp>
      <p:sp>
        <p:nvSpPr>
          <p:cNvPr id="3" name="Tijdelijke aanduiding voor inhoud 2"/>
          <p:cNvSpPr>
            <a:spLocks noGrp="1"/>
          </p:cNvSpPr>
          <p:nvPr>
            <p:ph idx="1"/>
          </p:nvPr>
        </p:nvSpPr>
        <p:spPr/>
        <p:txBody>
          <a:bodyPr/>
          <a:lstStyle/>
          <a:p>
            <a:pPr marL="0" indent="0">
              <a:buNone/>
            </a:pPr>
            <a:r>
              <a:rPr lang="nl-NL" dirty="0"/>
              <a:t>1. </a:t>
            </a:r>
            <a:r>
              <a:rPr lang="nl-NL" b="1" dirty="0"/>
              <a:t>Maak een tuinschets voor je lichtplan</a:t>
            </a:r>
          </a:p>
          <a:p>
            <a:r>
              <a:rPr lang="nl-NL" dirty="0"/>
              <a:t>Maak bij voorkeur altijd eerst een tuinschets op schaal. Hiermee krijg je een goed overzicht van je bestaande of nieuw aan te leggen tuin. Geef in de schets ook de plek van bepaalde elementen aan (terras, grasveld, vijver, border, boom, trap, enzovoort).</a:t>
            </a:r>
          </a:p>
        </p:txBody>
      </p:sp>
    </p:spTree>
    <p:extLst>
      <p:ext uri="{BB962C8B-B14F-4D97-AF65-F5344CB8AC3E}">
        <p14:creationId xmlns:p14="http://schemas.microsoft.com/office/powerpoint/2010/main" val="11223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buNone/>
            </a:pPr>
            <a:r>
              <a:rPr lang="nl-NL" b="1" dirty="0"/>
              <a:t>2. Bedenk wat je wilt verlichten</a:t>
            </a:r>
          </a:p>
          <a:p>
            <a:r>
              <a:rPr lang="nl-NL" dirty="0"/>
              <a:t>Wat vind je belangrijk om ‘s avonds te kunnen zien? Houd bij de keuze van de te verlichten elementen rekening met de functie van de tuin en het doel van de verlichting. Waar moet de verlichting functioneel zijn of juist sfeer brengen? </a:t>
            </a:r>
          </a:p>
        </p:txBody>
      </p:sp>
    </p:spTree>
    <p:extLst>
      <p:ext uri="{BB962C8B-B14F-4D97-AF65-F5344CB8AC3E}">
        <p14:creationId xmlns:p14="http://schemas.microsoft.com/office/powerpoint/2010/main" val="182151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buNone/>
            </a:pPr>
            <a:r>
              <a:rPr lang="nl-NL" b="1" dirty="0"/>
              <a:t>3</a:t>
            </a:r>
            <a:r>
              <a:rPr lang="nl-NL" sz="1800" b="1" dirty="0"/>
              <a:t>. </a:t>
            </a:r>
            <a:r>
              <a:rPr lang="nl-NL" b="1" dirty="0"/>
              <a:t>Bepaal per element het type licht</a:t>
            </a:r>
          </a:p>
          <a:p>
            <a:r>
              <a:rPr lang="nl-NL" sz="1800" dirty="0"/>
              <a:t>Afhankelijk van het element dat je uit wilt lichten, kies je het licht dat daar bij past. in-</a:t>
            </a:r>
            <a:r>
              <a:rPr lang="nl-NL" sz="1800" dirty="0" err="1"/>
              <a:t>lite</a:t>
            </a:r>
            <a:r>
              <a:rPr lang="nl-NL" sz="1800" dirty="0"/>
              <a:t>, producent van 12 volt buitenverlichting, maakt het je gemakkelijk en werkt met een indeling van licht in drie ‘maten’: Small, Medium en Large. Deze staan voor lichtintensiteit en bereik. Met klein ofwel Small licht kan bijvoorbeeld een terras of border gemarkeerd worden terwijl groot ofwel Large licht bruikbaar is voor het uitlichten van een grote boom of gevel.</a:t>
            </a:r>
          </a:p>
          <a:p>
            <a:endParaRPr lang="nl-NL" sz="1800" dirty="0"/>
          </a:p>
        </p:txBody>
      </p:sp>
      <p:pic>
        <p:nvPicPr>
          <p:cNvPr id="4" name="Afbeelding 3" descr="Maak een lichtplan voor je tuin | vtwonen - Google Chrome"/>
          <p:cNvPicPr>
            <a:picLocks noChangeAspect="1"/>
          </p:cNvPicPr>
          <p:nvPr/>
        </p:nvPicPr>
        <p:blipFill rotWithShape="1">
          <a:blip r:embed="rId2">
            <a:extLst>
              <a:ext uri="{28A0092B-C50C-407E-A947-70E740481C1C}">
                <a14:useLocalDpi xmlns:a14="http://schemas.microsoft.com/office/drawing/2010/main" val="0"/>
              </a:ext>
            </a:extLst>
          </a:blip>
          <a:srcRect l="6072" t="19726" r="29643" b="44064"/>
          <a:stretch/>
        </p:blipFill>
        <p:spPr>
          <a:xfrm>
            <a:off x="971600" y="3907454"/>
            <a:ext cx="7441214" cy="2521744"/>
          </a:xfrm>
          <a:prstGeom prst="rect">
            <a:avLst/>
          </a:prstGeom>
        </p:spPr>
      </p:pic>
    </p:spTree>
    <p:extLst>
      <p:ext uri="{BB962C8B-B14F-4D97-AF65-F5344CB8AC3E}">
        <p14:creationId xmlns:p14="http://schemas.microsoft.com/office/powerpoint/2010/main" val="134699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buNone/>
            </a:pPr>
            <a:r>
              <a:rPr lang="nl-NL" dirty="0"/>
              <a:t>4. Bepaal per element de lichtrichting</a:t>
            </a:r>
          </a:p>
          <a:p>
            <a:r>
              <a:rPr lang="nl-NL" sz="2600" dirty="0"/>
              <a:t>Elke </a:t>
            </a:r>
            <a:r>
              <a:rPr lang="nl-NL" sz="2600" dirty="0" err="1"/>
              <a:t>tuinlamp</a:t>
            </a:r>
            <a:r>
              <a:rPr lang="nl-NL" sz="2600" dirty="0"/>
              <a:t> is anders en geeft een ander soort verlichting. Bij de keuze voor een armatuur speelt de richting van het licht een belangrijke rol. Geïntegreerde verlichting schijnt vanuit de grond terwijl bovengrondse armaturen rondom verlichten. Wandverlichting kan zowel rondom als naar beneden schijnen en het licht van spots komt van onderaf.</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8"/>
          <a:stretch/>
        </p:blipFill>
        <p:spPr bwMode="auto">
          <a:xfrm>
            <a:off x="2100943" y="5157192"/>
            <a:ext cx="602499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93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a:t>5. Kies de armaturen</a:t>
            </a:r>
          </a:p>
          <a:p>
            <a:r>
              <a:rPr lang="nl-NL" dirty="0"/>
              <a:t>Pas als het lichtplan helemaal klaar is, kun je de juiste armaturen kiezen. Veel mensen kijken eerst naar het uiterlijk, maar het soort licht is minstens zo belangrijk. Let dus vooral op het type lichtbron (bijvoorbeeld led tuinverlichting of halogeen) en de lichtkleur (warm of juist koel). Ook het systeem is van belang. Verlichting op basis van laagspanning (12 volt), is veilig voor kinderen en huisdieren en kun je zelf aanleggen. </a:t>
            </a:r>
          </a:p>
        </p:txBody>
      </p:sp>
    </p:spTree>
    <p:extLst>
      <p:ext uri="{BB962C8B-B14F-4D97-AF65-F5344CB8AC3E}">
        <p14:creationId xmlns:p14="http://schemas.microsoft.com/office/powerpoint/2010/main" val="190176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Led tuinverlichting</a:t>
            </a:r>
          </a:p>
        </p:txBody>
      </p:sp>
      <p:sp>
        <p:nvSpPr>
          <p:cNvPr id="5" name="Tijdelijke aanduiding voor inhoud 4"/>
          <p:cNvSpPr>
            <a:spLocks noGrp="1"/>
          </p:cNvSpPr>
          <p:nvPr>
            <p:ph idx="1"/>
          </p:nvPr>
        </p:nvSpPr>
        <p:spPr/>
        <p:txBody>
          <a:bodyPr/>
          <a:lstStyle/>
          <a:p>
            <a:r>
              <a:rPr lang="nl-NL" dirty="0"/>
              <a:t>Led (Light </a:t>
            </a:r>
            <a:r>
              <a:rPr lang="nl-NL" dirty="0" err="1"/>
              <a:t>Emitting</a:t>
            </a:r>
            <a:r>
              <a:rPr lang="nl-NL" dirty="0"/>
              <a:t> Diode) bestaat uit diodes die licht uitstralen als er stroom doorheen wordt gestuurd. </a:t>
            </a:r>
            <a:r>
              <a:rPr lang="nl-NL" dirty="0" err="1"/>
              <a:t>Led’s</a:t>
            </a:r>
            <a:r>
              <a:rPr lang="nl-NL" dirty="0"/>
              <a:t> zijn minuscuul klein, maar geven samen veel licht en weinig warmte af. Daarom is het stroomverbruik van led-verlichting lager dan dat van een gloeilamp, spaarlamp of TL-lamp.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157192"/>
            <a:ext cx="2108650" cy="140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4407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974</Words>
  <Application>Microsoft Office PowerPoint</Application>
  <PresentationFormat>Diavoorstelling (4:3)</PresentationFormat>
  <Paragraphs>65</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Kantoorthema</vt:lpstr>
      <vt:lpstr>Soorten tuinverlichting</vt:lpstr>
      <vt:lpstr>Inleiding</vt:lpstr>
      <vt:lpstr>Lichtplan</vt:lpstr>
      <vt:lpstr>5 stappen voor het maken van een lichtplan</vt:lpstr>
      <vt:lpstr>PowerPoint-presentatie</vt:lpstr>
      <vt:lpstr>PowerPoint-presentatie</vt:lpstr>
      <vt:lpstr>PowerPoint-presentatie</vt:lpstr>
      <vt:lpstr>PowerPoint-presentatie</vt:lpstr>
      <vt:lpstr>Led tuinverlichting</vt:lpstr>
      <vt:lpstr>Voordelen van led tuinverlichting </vt:lpstr>
      <vt:lpstr>Halogeen lampen</vt:lpstr>
      <vt:lpstr>Nadelen Halogeen</vt:lpstr>
      <vt:lpstr>Gloeilamp</vt:lpstr>
      <vt:lpstr>Spaarlamp</vt:lpstr>
      <vt:lpstr>TL verlichting</vt:lpstr>
      <vt:lpstr>Functies</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Soorten tuinverlichting</dc:title>
  <dc:creator>admin</dc:creator>
  <cp:lastModifiedBy>Regien Mendel - ten Napel</cp:lastModifiedBy>
  <cp:revision>4</cp:revision>
  <dcterms:created xsi:type="dcterms:W3CDTF">2019-11-20T20:42:22Z</dcterms:created>
  <dcterms:modified xsi:type="dcterms:W3CDTF">2019-11-21T16:13:22Z</dcterms:modified>
</cp:coreProperties>
</file>